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49339"/>
            <a:ext cx="3645724" cy="36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B2DDC-7B91-4A5D-97BF-AC4A0B6EC2C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t="25836" r="-139" b="33859"/>
          <a:stretch/>
        </p:blipFill>
        <p:spPr>
          <a:xfrm>
            <a:off x="2389879" y="1145493"/>
            <a:ext cx="3627433" cy="3676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021BF-7680-47B3-AC9A-DB0949083B9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t="15643" r="21438" b="40936"/>
          <a:stretch/>
        </p:blipFill>
        <p:spPr>
          <a:xfrm>
            <a:off x="5948952" y="933768"/>
            <a:ext cx="3684019" cy="367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1FA772-6D2F-4C07-9AD5-9059BBB2D7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8" y="1140914"/>
            <a:ext cx="4387689" cy="43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30</cp:revision>
  <dcterms:created xsi:type="dcterms:W3CDTF">2021-03-08T03:04:31Z</dcterms:created>
  <dcterms:modified xsi:type="dcterms:W3CDTF">2021-08-30T16:47:23Z</dcterms:modified>
</cp:coreProperties>
</file>